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6" r:id="rId2"/>
    <p:sldId id="263" r:id="rId3"/>
    <p:sldId id="265" r:id="rId4"/>
    <p:sldId id="260" r:id="rId5"/>
    <p:sldId id="267" r:id="rId6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1" autoAdjust="0"/>
    <p:restoredTop sz="92955" autoAdjust="0"/>
  </p:normalViewPr>
  <p:slideViewPr>
    <p:cSldViewPr>
      <p:cViewPr varScale="1">
        <p:scale>
          <a:sx n="68" d="100"/>
          <a:sy n="68" d="100"/>
        </p:scale>
        <p:origin x="14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E7D018D-748F-47BF-843A-40349A141CAC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04AC5213-BACC-41AB-9B61-B40CF6C5296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702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3E9B8FB-2ABD-42C9-A6DA-A6789EAF441D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E2A7042-DEED-4AA1-9E89-4A16B257257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60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>
              <a:buFontTx/>
              <a:buNone/>
              <a:defRPr lang="en-US" sz="4800" baseline="0" dirty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photo album title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add date or details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Larg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>
              <a:buFontTx/>
              <a:buNone/>
              <a:defRPr sz="2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Portrait with 3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andscape with 2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andscape with 3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>
              <a:buFontTx/>
              <a:buNone/>
              <a:defRPr sz="2400" i="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B50E-0B48-4566-8609-C51CF752A7DF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B50E-0B48-4566-8609-C51CF752A7DF}" type="datetimeFigureOut">
              <a:rPr lang="en-US" smtClean="0"/>
              <a:pPr/>
              <a:t>2/16/2024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/>
          <a:p>
            <a:pPr marL="0" marR="0" indent="0" algn="ctr">
              <a:buFontTx/>
              <a:buNone/>
            </a:pPr>
            <a:r>
              <a:rPr lang="en-US" i="0" dirty="0" smtClean="0"/>
              <a:t>Click icon to add full page picture</a:t>
            </a:r>
            <a:endParaRPr lang="en-US" i="0" baseline="0" dirty="0" smtClean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>
              <a:buFontTx/>
              <a:buNone/>
              <a:defRPr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>
              <a:buFontTx/>
              <a:buNone/>
              <a:defRPr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Mixed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2/16/2024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‹Nº›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piccolacasa.or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j0178459.jpg"/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52400"/>
            <a:ext cx="6019800" cy="5239512"/>
          </a:xfrm>
        </p:spPr>
      </p:pic>
      <p:sp>
        <p:nvSpPr>
          <p:cNvPr id="7" name="Rectangle 6"/>
          <p:cNvSpPr>
            <a:spLocks noGrp="1"/>
          </p:cNvSpPr>
          <p:nvPr>
            <p:ph type="body" sz="quarter" idx="15"/>
          </p:nvPr>
        </p:nvSpPr>
        <p:spPr>
          <a:xfrm rot="16200000">
            <a:off x="5638800" y="2438400"/>
            <a:ext cx="5181600" cy="609600"/>
          </a:xfrm>
        </p:spPr>
        <p:txBody>
          <a:bodyPr>
            <a:noAutofit/>
          </a:bodyPr>
          <a:lstStyle/>
          <a:p>
            <a:pPr algn="ctr"/>
            <a:r>
              <a:rPr lang="en-US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3366FF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Knewave"/>
                <a:cs typeface="Knewave"/>
              </a:rPr>
              <a:t>PICCOLA CASA SANTA MARIA APRUTINA </a:t>
            </a:r>
            <a:endParaRPr lang="en-US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3366FF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Knewave"/>
              <a:cs typeface="Knewave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US" sz="3600" dirty="0" smtClean="0">
                <a:solidFill>
                  <a:srgbClr val="3366FF"/>
                </a:solidFill>
                <a:latin typeface="Knewave"/>
                <a:cs typeface="Knewave"/>
              </a:rPr>
              <a:t>RIDUZIONI dal 15% al 20%</a:t>
            </a:r>
          </a:p>
          <a:p>
            <a:pPr algn="ctr"/>
            <a:r>
              <a:rPr lang="en-US" sz="3600" dirty="0" smtClean="0">
                <a:solidFill>
                  <a:srgbClr val="3366FF"/>
                </a:solidFill>
                <a:latin typeface="Knewave"/>
                <a:cs typeface="Knewave"/>
              </a:rPr>
              <a:t>BORSE DI STUDIO 2024-2025</a:t>
            </a:r>
            <a:endParaRPr lang="en-US" sz="3600" dirty="0">
              <a:solidFill>
                <a:srgbClr val="3366FF"/>
              </a:solidFill>
              <a:latin typeface="Knewave"/>
              <a:cs typeface="Knewave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5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85" y="228600"/>
            <a:ext cx="4326393" cy="6324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30000"/>
              </a:lnSpc>
            </a:pP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Per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il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nuovo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anno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scolastivo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si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è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aperto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un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nuovo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servizio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!</a:t>
            </a:r>
          </a:p>
          <a:p>
            <a:pPr algn="just">
              <a:lnSpc>
                <a:spcPct val="130000"/>
              </a:lnSpc>
            </a:pPr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pPr algn="just">
              <a:lnSpc>
                <a:spcPct val="130000"/>
              </a:lnSpc>
            </a:pP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Si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potrà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usifruire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di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una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Borsa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di 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Studio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rivolta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alla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Scuola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dell’Infanzia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e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alla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Scuola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Primaria</a:t>
            </a:r>
            <a:r>
              <a:rPr lang="en-US" dirty="0">
                <a:solidFill>
                  <a:srgbClr val="0000FF"/>
                </a:solidFill>
                <a:latin typeface="Comic Sans MS"/>
                <a:cs typeface="Comic Sans MS"/>
              </a:rPr>
              <a:t>!</a:t>
            </a:r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pPr algn="just"/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pPr algn="just"/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RIDUZIONI 15% </a:t>
            </a:r>
            <a:r>
              <a:rPr lang="en-US" dirty="0" err="1" smtClean="0">
                <a:latin typeface="Comic Sans MS"/>
                <a:cs typeface="Comic Sans MS"/>
              </a:rPr>
              <a:t>sul</a:t>
            </a:r>
            <a:r>
              <a:rPr lang="en-US" dirty="0" smtClean="0">
                <a:latin typeface="Comic Sans MS"/>
                <a:cs typeface="Comic Sans MS"/>
              </a:rPr>
              <a:t> secondo </a:t>
            </a:r>
            <a:r>
              <a:rPr lang="en-US" dirty="0" err="1" smtClean="0">
                <a:latin typeface="Comic Sans MS"/>
                <a:cs typeface="Comic Sans MS"/>
              </a:rPr>
              <a:t>figlio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</a:p>
          <a:p>
            <a:r>
              <a:rPr lang="en-US" dirty="0" smtClean="0">
                <a:latin typeface="Comic Sans MS"/>
                <a:cs typeface="Comic Sans MS"/>
              </a:rPr>
              <a:t>RIDUZIONI 20% dal </a:t>
            </a:r>
            <a:r>
              <a:rPr lang="en-US" dirty="0" err="1" smtClean="0">
                <a:latin typeface="Comic Sans MS"/>
                <a:cs typeface="Comic Sans MS"/>
              </a:rPr>
              <a:t>terzo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figlio</a:t>
            </a:r>
            <a:endParaRPr lang="en-US" dirty="0">
              <a:latin typeface="Comic Sans MS"/>
              <a:cs typeface="Comic Sans MS"/>
            </a:endParaRPr>
          </a:p>
        </p:txBody>
      </p:sp>
      <p:pic>
        <p:nvPicPr>
          <p:cNvPr id="10" name="j0341658.jpg"/>
          <p:cNvPicPr>
            <a:picLocks noGrp="1" noChangeAspect="1"/>
          </p:cNvPicPr>
          <p:nvPr>
            <p:ph type="pic" sz="quarter" idx="11"/>
          </p:nvPr>
        </p:nvPicPr>
        <p:blipFill>
          <a:blip r:embed="rId3" cstate="print"/>
          <a:srcRect t="16826" b="16826"/>
          <a:stretch>
            <a:fillRect/>
          </a:stretch>
        </p:blipFill>
        <p:spPr>
          <a:xfrm>
            <a:off x="434975" y="2146300"/>
            <a:ext cx="2362200" cy="21971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  <p:pic>
        <p:nvPicPr>
          <p:cNvPr id="18" name="crop_j0175548.png"/>
          <p:cNvPicPr>
            <a:picLocks noGrp="1" noChangeAspect="1"/>
          </p:cNvPicPr>
          <p:nvPr>
            <p:ph type="pic" sz="quarter" idx="18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361" y="2173533"/>
            <a:ext cx="2010228" cy="2149523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  <p:pic>
        <p:nvPicPr>
          <p:cNvPr id="9" name="j0321087.jpg"/>
          <p:cNvPicPr>
            <a:picLocks noGrp="1" noChangeAspect="1"/>
          </p:cNvPicPr>
          <p:nvPr>
            <p:ph type="pic" sz="quarter" idx="19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775" y="2133600"/>
            <a:ext cx="2209800" cy="22098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>
          <a:xfrm>
            <a:off x="435429" y="5791200"/>
            <a:ext cx="7086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 err="1" smtClean="0">
                <a:latin typeface="Comic Sans MS"/>
                <a:cs typeface="Comic Sans MS"/>
              </a:rPr>
              <a:t>Iscrizioni</a:t>
            </a:r>
            <a:r>
              <a:rPr lang="en-US" sz="2000" dirty="0" smtClean="0">
                <a:latin typeface="Comic Sans MS"/>
                <a:cs typeface="Comic Sans MS"/>
              </a:rPr>
              <a:t> </a:t>
            </a:r>
            <a:r>
              <a:rPr lang="en-US" sz="2000" dirty="0" err="1" smtClean="0">
                <a:latin typeface="Comic Sans MS"/>
                <a:cs typeface="Comic Sans MS"/>
              </a:rPr>
              <a:t>aperte</a:t>
            </a:r>
            <a:r>
              <a:rPr lang="en-US" sz="2000" dirty="0" smtClean="0">
                <a:latin typeface="Comic Sans MS"/>
                <a:cs typeface="Comic Sans MS"/>
              </a:rPr>
              <a:t> dal 18 </a:t>
            </a:r>
            <a:r>
              <a:rPr lang="en-US" sz="2000" dirty="0" err="1" smtClean="0">
                <a:latin typeface="Comic Sans MS"/>
                <a:cs typeface="Comic Sans MS"/>
              </a:rPr>
              <a:t>Gennaio</a:t>
            </a:r>
            <a:r>
              <a:rPr lang="en-US" sz="2000" dirty="0" smtClean="0">
                <a:latin typeface="Comic Sans MS"/>
                <a:cs typeface="Comic Sans MS"/>
              </a:rPr>
              <a:t> al 29 </a:t>
            </a:r>
            <a:r>
              <a:rPr lang="en-US" sz="2000" dirty="0" err="1" smtClean="0">
                <a:latin typeface="Comic Sans MS"/>
                <a:cs typeface="Comic Sans MS"/>
              </a:rPr>
              <a:t>Febbraio</a:t>
            </a:r>
            <a:r>
              <a:rPr lang="en-US" sz="2000" dirty="0" smtClean="0">
                <a:latin typeface="Comic Sans MS"/>
                <a:cs typeface="Comic Sans MS"/>
              </a:rPr>
              <a:t> 2024</a:t>
            </a:r>
            <a:r>
              <a:rPr lang="mr-IN" sz="2000" dirty="0" smtClean="0">
                <a:latin typeface="Comic Sans MS"/>
                <a:cs typeface="Comic Sans MS"/>
              </a:rPr>
              <a:t>…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50" y="228600"/>
            <a:ext cx="3552862" cy="6324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105400" y="228600"/>
            <a:ext cx="3429000" cy="4876800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</a:pPr>
            <a:r>
              <a:rPr lang="en-US" dirty="0" err="1" smtClean="0">
                <a:latin typeface="Comic Sans MS"/>
                <a:cs typeface="Comic Sans MS"/>
              </a:rPr>
              <a:t>Vieni</a:t>
            </a:r>
            <a:r>
              <a:rPr lang="en-US" dirty="0" smtClean="0">
                <a:latin typeface="Comic Sans MS"/>
                <a:cs typeface="Comic Sans MS"/>
              </a:rPr>
              <a:t> a </a:t>
            </a:r>
            <a:r>
              <a:rPr lang="en-US" dirty="0" err="1" smtClean="0">
                <a:latin typeface="Comic Sans MS"/>
                <a:cs typeface="Comic Sans MS"/>
              </a:rPr>
              <a:t>conoscere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una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Scuola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diversa</a:t>
            </a:r>
            <a:r>
              <a:rPr lang="en-US" dirty="0" smtClean="0">
                <a:latin typeface="Comic Sans MS"/>
                <a:cs typeface="Comic Sans MS"/>
              </a:rPr>
              <a:t>!</a:t>
            </a:r>
          </a:p>
          <a:p>
            <a:pPr algn="just">
              <a:lnSpc>
                <a:spcPct val="130000"/>
              </a:lnSpc>
            </a:pPr>
            <a:endParaRPr lang="en-US" dirty="0" smtClean="0">
              <a:latin typeface="Comic Sans MS"/>
              <a:cs typeface="Comic Sans MS"/>
            </a:endParaRPr>
          </a:p>
          <a:p>
            <a:pPr algn="just">
              <a:lnSpc>
                <a:spcPct val="130000"/>
              </a:lnSpc>
            </a:pPr>
            <a:r>
              <a:rPr lang="en-US" dirty="0" smtClean="0">
                <a:latin typeface="Comic Sans MS"/>
                <a:cs typeface="Comic Sans MS"/>
              </a:rPr>
              <a:t>Un </a:t>
            </a:r>
            <a:r>
              <a:rPr lang="en-US" dirty="0" err="1" smtClean="0">
                <a:latin typeface="Comic Sans MS"/>
                <a:cs typeface="Comic Sans MS"/>
              </a:rPr>
              <a:t>ambiente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scolastico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familiare</a:t>
            </a:r>
            <a:r>
              <a:rPr lang="en-US" dirty="0" smtClean="0">
                <a:latin typeface="Comic Sans MS"/>
                <a:cs typeface="Comic Sans MS"/>
              </a:rPr>
              <a:t>, in cui </a:t>
            </a:r>
            <a:r>
              <a:rPr lang="en-US" dirty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bambini e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ragazzi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crescono</a:t>
            </a:r>
            <a:r>
              <a:rPr lang="en-US" dirty="0" smtClean="0">
                <a:latin typeface="Comic Sans MS"/>
                <a:cs typeface="Comic Sans MS"/>
              </a:rPr>
              <a:t> in </a:t>
            </a:r>
            <a:r>
              <a:rPr lang="en-US" dirty="0" err="1" smtClean="0">
                <a:latin typeface="Comic Sans MS"/>
                <a:cs typeface="Comic Sans MS"/>
              </a:rPr>
              <a:t>armonia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sviluppando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conosenze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intellettuali</a:t>
            </a:r>
            <a:r>
              <a:rPr lang="en-US" dirty="0" smtClean="0">
                <a:latin typeface="Comic Sans MS"/>
                <a:cs typeface="Comic Sans MS"/>
              </a:rPr>
              <a:t>,  </a:t>
            </a:r>
            <a:r>
              <a:rPr lang="en-US" dirty="0" err="1" smtClean="0">
                <a:latin typeface="Comic Sans MS"/>
                <a:cs typeface="Comic Sans MS"/>
              </a:rPr>
              <a:t>virtù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umane</a:t>
            </a:r>
            <a:r>
              <a:rPr lang="en-US" dirty="0" smtClean="0">
                <a:latin typeface="Comic Sans MS"/>
                <a:cs typeface="Comic Sans MS"/>
              </a:rPr>
              <a:t> e </a:t>
            </a:r>
            <a:r>
              <a:rPr lang="en-US" dirty="0" err="1" smtClean="0">
                <a:latin typeface="Comic Sans MS"/>
                <a:cs typeface="Comic Sans MS"/>
              </a:rPr>
              <a:t>fede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cattolica</a:t>
            </a:r>
            <a:r>
              <a:rPr lang="en-US" dirty="0" smtClean="0">
                <a:latin typeface="Comic Sans MS"/>
                <a:cs typeface="Comic Sans MS"/>
              </a:rPr>
              <a:t>!  </a:t>
            </a:r>
          </a:p>
          <a:p>
            <a:pPr>
              <a:lnSpc>
                <a:spcPct val="130000"/>
              </a:lnSpc>
            </a:pPr>
            <a:r>
              <a:rPr lang="en-US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  <a:p>
            <a:pPr>
              <a:lnSpc>
                <a:spcPct val="130000"/>
              </a:lnSpc>
            </a:pPr>
            <a:endParaRPr lang="en-US" dirty="0" smtClean="0">
              <a:latin typeface="Comic Sans MS"/>
              <a:cs typeface="Comic Sans MS"/>
            </a:endParaRPr>
          </a:p>
          <a:p>
            <a:pPr>
              <a:lnSpc>
                <a:spcPct val="130000"/>
              </a:lnSpc>
            </a:pPr>
            <a:endParaRPr lang="en-US" dirty="0" smtClean="0"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419600" y="1600200"/>
            <a:ext cx="3962400" cy="2971800"/>
          </a:xfrm>
          <a:noFill/>
          <a:ln>
            <a:noFill/>
          </a:ln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Abadi MT Condensed Extra Bold"/>
                <a:cs typeface="Abadi MT Condensed Extra Bold"/>
                <a:hlinkClick r:id="rId2"/>
              </a:rPr>
              <a:t>VI ASPETTIAMO!!!</a:t>
            </a:r>
          </a:p>
          <a:p>
            <a:pPr algn="ctr"/>
            <a:endParaRPr lang="en-US" b="1" dirty="0" smtClean="0">
              <a:solidFill>
                <a:srgbClr val="FFFF00"/>
              </a:solidFill>
              <a:cs typeface="Apple Casual"/>
              <a:hlinkClick r:id="rId2"/>
            </a:endParaRPr>
          </a:p>
          <a:p>
            <a:pPr algn="ctr"/>
            <a:r>
              <a:rPr lang="en-US" sz="2600" dirty="0" smtClean="0">
                <a:solidFill>
                  <a:srgbClr val="FFFF00"/>
                </a:solidFill>
                <a:cs typeface="Apple Casual"/>
                <a:hlinkClick r:id="rId2"/>
              </a:rPr>
              <a:t>Via Vinciguerra n. 3</a:t>
            </a:r>
          </a:p>
          <a:p>
            <a:pPr algn="ctr"/>
            <a:r>
              <a:rPr lang="en-US" sz="2600" dirty="0" smtClean="0">
                <a:solidFill>
                  <a:srgbClr val="FFFF00"/>
                </a:solidFill>
                <a:cs typeface="Apple Casual"/>
                <a:hlinkClick r:id="rId2"/>
              </a:rPr>
              <a:t> </a:t>
            </a:r>
          </a:p>
          <a:p>
            <a:pPr algn="ctr"/>
            <a:r>
              <a:rPr lang="en-US" sz="2600" dirty="0" smtClean="0">
                <a:solidFill>
                  <a:srgbClr val="FFFF00"/>
                </a:solidFill>
                <a:cs typeface="Apple Casual"/>
                <a:hlinkClick r:id="rId2"/>
              </a:rPr>
              <a:t>Telefono: 0861739920</a:t>
            </a:r>
          </a:p>
          <a:p>
            <a:pPr algn="ctr"/>
            <a:endParaRPr lang="en-US" sz="2600" dirty="0" smtClean="0">
              <a:solidFill>
                <a:srgbClr val="FFFF00"/>
              </a:solidFill>
              <a:cs typeface="Apple Casual"/>
              <a:hlinkClick r:id="rId2"/>
            </a:endParaRPr>
          </a:p>
          <a:p>
            <a:pPr algn="ctr"/>
            <a:r>
              <a:rPr lang="en-US" sz="2600" dirty="0" smtClean="0">
                <a:solidFill>
                  <a:srgbClr val="FFFF00"/>
                </a:solidFill>
                <a:cs typeface="Apple Casual"/>
                <a:hlinkClick r:id="rId2"/>
              </a:rPr>
              <a:t>Segreteria: 3533229098</a:t>
            </a:r>
          </a:p>
          <a:p>
            <a:pPr algn="ctr"/>
            <a:endParaRPr lang="en-US" sz="2600" dirty="0" smtClean="0">
              <a:solidFill>
                <a:srgbClr val="FFFF00"/>
              </a:solidFill>
              <a:cs typeface="Apple Casual"/>
              <a:hlinkClick r:id="rId2"/>
            </a:endParaRPr>
          </a:p>
          <a:p>
            <a:pPr algn="ctr"/>
            <a:r>
              <a:rPr lang="en-US" sz="2600" dirty="0">
                <a:solidFill>
                  <a:srgbClr val="FFFF00"/>
                </a:solidFill>
                <a:cs typeface="Apple Casual"/>
                <a:hlinkClick r:id="rId2"/>
              </a:rPr>
              <a:t>Sito: </a:t>
            </a:r>
            <a:r>
              <a:rPr lang="en-US" sz="2600" dirty="0" smtClean="0">
                <a:solidFill>
                  <a:srgbClr val="FFFF00"/>
                </a:solidFill>
                <a:cs typeface="Apple Casual"/>
                <a:hlinkClick r:id="rId2"/>
              </a:rPr>
              <a:t>www.piccolacasa.org</a:t>
            </a:r>
            <a:endParaRPr lang="en-US" sz="2600" dirty="0" smtClean="0">
              <a:solidFill>
                <a:srgbClr val="FFFF00"/>
              </a:solidFill>
              <a:cs typeface="Apple Casual"/>
            </a:endParaRPr>
          </a:p>
          <a:p>
            <a:pPr algn="ctr"/>
            <a:endParaRPr lang="en-US" sz="2600" dirty="0">
              <a:solidFill>
                <a:srgbClr val="FFFF00"/>
              </a:solidFill>
              <a:cs typeface="Apple Casual"/>
            </a:endParaRPr>
          </a:p>
          <a:p>
            <a:pPr algn="ctr"/>
            <a:r>
              <a:rPr lang="en-US" sz="2600" dirty="0" smtClean="0">
                <a:solidFill>
                  <a:srgbClr val="FFFF00"/>
                </a:solidFill>
                <a:cs typeface="Apple Casual"/>
                <a:hlinkClick r:id="rId2"/>
              </a:rPr>
              <a:t>Email: </a:t>
            </a:r>
            <a:r>
              <a:rPr lang="en-US" sz="2600" dirty="0" smtClean="0">
                <a:solidFill>
                  <a:srgbClr val="FFFF00"/>
                </a:solidFill>
                <a:cs typeface="Apple Casual"/>
                <a:hlinkClick r:id="rId2"/>
              </a:rPr>
              <a:t>info@piccolacasa.org</a:t>
            </a:r>
            <a:endParaRPr lang="en-US" sz="2600" dirty="0" smtClean="0">
              <a:solidFill>
                <a:srgbClr val="FFFF00"/>
              </a:solidFill>
              <a:cs typeface="Apple Casual"/>
              <a:hlinkClick r:id="rId2"/>
            </a:endParaRPr>
          </a:p>
          <a:p>
            <a:pPr algn="ctr"/>
            <a:endParaRPr lang="en-US" dirty="0" smtClean="0">
              <a:solidFill>
                <a:srgbClr val="FFFF00"/>
              </a:solidFill>
              <a:cs typeface="Apple Casual"/>
            </a:endParaRPr>
          </a:p>
          <a:p>
            <a:endParaRPr lang="en-US" dirty="0">
              <a:solidFill>
                <a:srgbClr val="FF6600"/>
              </a:solidFill>
            </a:endParaRPr>
          </a:p>
        </p:txBody>
      </p:sp>
      <p:pic>
        <p:nvPicPr>
          <p:cNvPr id="4" name="Picture 3" descr="LogoPiccolaCas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9600"/>
            <a:ext cx="3962400" cy="554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8296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ontemporaryPhotoAlbu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 Photo Album.potx</Template>
  <TotalTime>0</TotalTime>
  <Words>125</Words>
  <Application>Microsoft Office PowerPoint</Application>
  <PresentationFormat>Presentación en pantalla (4:3)</PresentationFormat>
  <Paragraphs>28</Paragraphs>
  <Slides>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Abadi MT Condensed Extra Bold</vt:lpstr>
      <vt:lpstr>Apple Casual</vt:lpstr>
      <vt:lpstr>Arial</vt:lpstr>
      <vt:lpstr>Calibri</vt:lpstr>
      <vt:lpstr>Comic Sans MS</vt:lpstr>
      <vt:lpstr>Knewave</vt:lpstr>
      <vt:lpstr>ContemporaryPhotoAlbum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2010-02-01T21:31:06Z</dcterms:created>
  <dcterms:modified xsi:type="dcterms:W3CDTF">2024-02-16T11:16:20Z</dcterms:modified>
</cp:coreProperties>
</file>